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8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CC2AA-0342-40F7-B4CA-CCF2BF0E8BD0}" type="datetimeFigureOut">
              <a:rPr lang="ru-RU" smtClean="0"/>
              <a:t>27.01.2020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CD2F8-A7CD-41FB-AB2D-64A60D4E7C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394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0B4E40-C88D-448C-8623-25BA5184C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ED9BC9-E144-4FC6-8699-6563521B69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9D6B49-3E1F-44EF-B47C-B6E64841C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C62E-D353-48EE-957D-8BA237A0F359}" type="datetimeFigureOut">
              <a:rPr lang="ru-RU" smtClean="0"/>
              <a:t>27.01.2020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F09A22-13F9-4D49-B947-D477B6D49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B84BBA-30C7-44EF-A422-54D875DB9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435F7-A390-4716-868F-DA0A897E68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54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D9DEAA-AB0A-4736-81EB-73E72BD1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6B550B-334D-4A53-B50F-1024E0AC4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89DF01-DA9D-453A-8F68-C2C959FCA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C62E-D353-48EE-957D-8BA237A0F359}" type="datetimeFigureOut">
              <a:rPr lang="ru-RU" smtClean="0"/>
              <a:t>27.01.2020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84FA7F-DD73-42B5-87C0-2645D68D7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D03075-C558-49DE-AE59-04EB742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435F7-A390-4716-868F-DA0A897E68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27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4ABFE19-DD3E-4413-83AB-01495F8C88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930BAE7-DCEE-4B7C-A82A-59BD6C76B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0AB460-2CF8-4A4C-B117-39C7B2DFE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C62E-D353-48EE-957D-8BA237A0F359}" type="datetimeFigureOut">
              <a:rPr lang="ru-RU" smtClean="0"/>
              <a:t>27.01.2020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906D5C-379E-4063-BC50-FA72109EB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F6AABD-4192-4029-A60D-73B3B5CC7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435F7-A390-4716-868F-DA0A897E68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2222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27A015-E30C-4CBF-A466-66F82C14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F09E47-071E-47B6-90BD-14473A5A6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6DBF56-4B75-413B-8116-4687349B8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C62E-D353-48EE-957D-8BA237A0F359}" type="datetimeFigureOut">
              <a:rPr lang="ru-RU" smtClean="0"/>
              <a:t>27.01.2020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D4A57-B1BE-403F-9978-09C41564D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D8308C-E480-4E4F-8102-3665DC7C1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435F7-A390-4716-868F-DA0A897E68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42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7B1F11-6BCC-4BBA-8F12-F7B7BDEBC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0790D3-4DCD-40F3-8E61-4388CA403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137A09-E317-433D-B9DE-649AFA303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C62E-D353-48EE-957D-8BA237A0F359}" type="datetimeFigureOut">
              <a:rPr lang="ru-RU" smtClean="0"/>
              <a:t>27.01.2020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AE57BF-5DE0-45C3-B10A-706C43258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A460CB-9640-421E-9831-A0D91509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435F7-A390-4716-868F-DA0A897E68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882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45B0E6-A6D5-49DF-B09A-3A2950C7E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39ADB8-624F-458D-8E36-7D7C369B9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AA3708-8E45-4209-819B-73D3A438C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797C70E-A25C-42EF-9705-0268D0E4C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C62E-D353-48EE-957D-8BA237A0F359}" type="datetimeFigureOut">
              <a:rPr lang="ru-RU" smtClean="0"/>
              <a:t>27.01.2020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1D8798-4237-42E9-B1EF-BDEDAA899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737BC9-5711-4D23-BE8E-887D554C9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435F7-A390-4716-868F-DA0A897E68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135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5AAE0-810C-44F9-91F9-A0D96746C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B2A1BE-B040-45D5-A346-C1883B55C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B64FC4-3E3C-4CC5-B2E8-A35F53071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67E031F-2761-4A8B-8286-507624E012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A97C293-93A1-47AC-9797-70FDD24596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87339B4-B9BB-4228-846C-9CF1AE6D0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C62E-D353-48EE-957D-8BA237A0F359}" type="datetimeFigureOut">
              <a:rPr lang="ru-RU" smtClean="0"/>
              <a:t>27.01.2020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BEE9A1C-35AF-4010-95E7-F30F0BE6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6AF4BDE-FF65-4AB2-8923-A02A199EC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435F7-A390-4716-868F-DA0A897E68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975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0DF755-2666-4BF1-8C46-3EEB16108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9BB8AEF-A6AF-4470-A5AA-5087BFC24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C62E-D353-48EE-957D-8BA237A0F359}" type="datetimeFigureOut">
              <a:rPr lang="ru-RU" smtClean="0"/>
              <a:t>27.01.2020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D2CCD98-A558-429F-9FF4-17940288E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33A60F-0F80-419A-8E45-65114826E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435F7-A390-4716-868F-DA0A897E68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54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0204127-2CF1-4334-9C64-6BBCAE57D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C62E-D353-48EE-957D-8BA237A0F359}" type="datetimeFigureOut">
              <a:rPr lang="ru-RU" smtClean="0"/>
              <a:t>27.01.2020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7F16353-5925-485B-AC99-743CA229C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D04E58-DA92-44A9-8417-1EB6B01E9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435F7-A390-4716-868F-DA0A897E68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143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1ABA4-9D05-4259-AB66-A05325C0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0399CE-97E5-42E5-8010-E39BF045D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352BB9-5487-43FB-A28F-2B6FCAB5C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643BB7-856B-4A8F-9A0D-EA873093A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C62E-D353-48EE-957D-8BA237A0F359}" type="datetimeFigureOut">
              <a:rPr lang="ru-RU" smtClean="0"/>
              <a:t>27.01.2020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50AF18-84A5-4160-90F8-77130E0C2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E34038-6B58-4A7E-99EE-83C25BF7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435F7-A390-4716-868F-DA0A897E68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72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3935DC-7817-472B-93FD-723FD788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97104D2-74DD-41D0-8717-4D6C8509CC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8A2A341-43B2-46E5-8B2F-ABC1E874A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848603F-0590-4181-9697-C9593F539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C62E-D353-48EE-957D-8BA237A0F359}" type="datetimeFigureOut">
              <a:rPr lang="ru-RU" smtClean="0"/>
              <a:t>27.01.2020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697A50D-97D7-46B9-AF56-6638781F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65B788-AA27-4958-97ED-4321996B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435F7-A390-4716-868F-DA0A897E68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742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CA4F3-7CBF-48B6-A880-C78F4D706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CDEA9E-6ECE-4B27-A115-0F2CE58A7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CD8AF3-BBB9-4192-931A-513B9B811B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3C62E-D353-48EE-957D-8BA237A0F359}" type="datetimeFigureOut">
              <a:rPr lang="ru-RU" smtClean="0"/>
              <a:t>27.01.2020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1A0DDC-118B-448F-9166-2B104F55CF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5C2A99-5A94-437F-8F4D-E367DEB42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435F7-A390-4716-868F-DA0A897E68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04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60CE5C-10A4-4DDA-82F6-595F86B99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ru-RU" dirty="0"/>
              <a:t>Игра </a:t>
            </a:r>
            <a:r>
              <a:rPr lang="en-US" dirty="0"/>
              <a:t>“</a:t>
            </a:r>
            <a:r>
              <a:rPr lang="ru-RU" dirty="0"/>
              <a:t>Онлайн шахматы</a:t>
            </a:r>
            <a:r>
              <a:rPr lang="en-US" dirty="0"/>
              <a:t>”</a:t>
            </a:r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D3731F-4718-415B-8CD0-A83DBB12A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ru-RU" sz="2000" dirty="0"/>
              <a:t>Автор</a:t>
            </a:r>
            <a:r>
              <a:rPr lang="en-US" sz="2000" dirty="0"/>
              <a:t>: </a:t>
            </a:r>
            <a:r>
              <a:rPr lang="ru-RU" sz="2000" dirty="0"/>
              <a:t>Алексеев Владимир Викторович</a:t>
            </a:r>
          </a:p>
          <a:p>
            <a:pPr algn="l"/>
            <a:endParaRPr lang="ru-RU" sz="20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80E0E2-5E82-4C33-AEE7-3FF1D70C3A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5" r="33038" b="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7312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1D4B78-097F-4E51-919A-4A0497BED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Игровой процесс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CAB6CB-9E8B-4EFD-A64F-34F166AA6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985" y="1364591"/>
            <a:ext cx="6314263" cy="522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86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F03857-7CDD-4469-9273-A4E0ACFA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Планы на будущее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A7D3C1-B6FA-4D3F-970D-10D10A185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Добавить возможность проводить шахматные турниры</a:t>
            </a:r>
          </a:p>
          <a:p>
            <a:r>
              <a:rPr lang="ru-RU" dirty="0"/>
              <a:t>Добавить возможность играть с </a:t>
            </a:r>
            <a:r>
              <a:rPr lang="en-US" dirty="0"/>
              <a:t>“</a:t>
            </a:r>
            <a:r>
              <a:rPr lang="ru-RU" dirty="0"/>
              <a:t>компьютером</a:t>
            </a:r>
            <a:r>
              <a:rPr lang="en-US" dirty="0"/>
              <a:t>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6282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D61F49-957C-4A90-8616-7E5CFE141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D3C737-26CC-44A6-8BC1-D281C37BB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15749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Мной была создана онлайн игра, позволяющая играть в шахматы со случайны противником.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7706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D38F28-BA60-49FC-8BE7-BEFF1E585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063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625683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84BDD-B703-45CA-8A8B-3BC0F46E1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B8A738-BBE3-4FCB-9A8A-7FF015DD2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65321"/>
          </a:xfrm>
        </p:spPr>
        <p:txBody>
          <a:bodyPr/>
          <a:lstStyle/>
          <a:p>
            <a:r>
              <a:rPr lang="ru-RU" dirty="0"/>
              <a:t>Создать онлайн игру с возможностью автоматического поиска противника</a:t>
            </a:r>
          </a:p>
          <a:p>
            <a:r>
              <a:rPr lang="ru-RU" dirty="0"/>
              <a:t>Создать понятный пользовательский интерфейс с кнопками и другими виджетами средствами </a:t>
            </a:r>
            <a:r>
              <a:rPr lang="en-US" dirty="0" err="1"/>
              <a:t>pygame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7116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FEFE87-4369-453A-98F4-4E653BF7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Описание реализации</a:t>
            </a:r>
            <a:br>
              <a:rPr lang="ru-RU" dirty="0"/>
            </a:br>
            <a:r>
              <a:rPr lang="ru-RU" dirty="0"/>
              <a:t>Серверная часть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A0EBB1-CA35-4852-A950-B0EF5D82F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обработки запросов был использован фреймворк </a:t>
            </a:r>
            <a:r>
              <a:rPr lang="en-US" dirty="0"/>
              <a:t>Flask</a:t>
            </a:r>
            <a:endParaRPr lang="ru-RU" dirty="0"/>
          </a:p>
          <a:p>
            <a:r>
              <a:rPr lang="ru-RU" dirty="0"/>
              <a:t>Для обработки действий игроков использована библиотека </a:t>
            </a:r>
            <a:r>
              <a:rPr lang="en-US" dirty="0"/>
              <a:t>python-chess</a:t>
            </a:r>
          </a:p>
          <a:p>
            <a:r>
              <a:rPr lang="ru-RU" dirty="0"/>
              <a:t>Для хранения данных игроков использована база данных </a:t>
            </a:r>
            <a:r>
              <a:rPr lang="en-US" dirty="0"/>
              <a:t>sqlite3</a:t>
            </a:r>
            <a:r>
              <a:rPr lang="ru-RU" dirty="0"/>
              <a:t>, для работы с базой – библиотека </a:t>
            </a:r>
            <a:r>
              <a:rPr lang="en-US" dirty="0"/>
              <a:t>sqlite3</a:t>
            </a:r>
            <a:endParaRPr lang="ru-RU" dirty="0"/>
          </a:p>
          <a:p>
            <a:r>
              <a:rPr lang="ru-RU" dirty="0"/>
              <a:t>Дополнительные библиотеки</a:t>
            </a:r>
            <a:r>
              <a:rPr lang="en-US" dirty="0"/>
              <a:t>: time, random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995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1FBB5B-06AB-4413-A214-9E8F9D13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Описание реализации</a:t>
            </a:r>
            <a:br>
              <a:rPr lang="en-US" dirty="0"/>
            </a:br>
            <a:r>
              <a:rPr lang="en-US" dirty="0"/>
              <a:t>(</a:t>
            </a:r>
            <a:r>
              <a:rPr lang="ru-RU" dirty="0"/>
              <a:t>Клиентская часть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7C2167-4BE5-4B54-A1C0-9758E09CE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Игра построена</a:t>
            </a:r>
            <a:r>
              <a:rPr lang="en-US" dirty="0"/>
              <a:t> </a:t>
            </a:r>
            <a:r>
              <a:rPr lang="ru-RU" dirty="0"/>
              <a:t>на библиотеке </a:t>
            </a:r>
            <a:r>
              <a:rPr lang="en-US" dirty="0" err="1"/>
              <a:t>pygame</a:t>
            </a:r>
            <a:endParaRPr lang="en-US" dirty="0"/>
          </a:p>
          <a:p>
            <a:r>
              <a:rPr lang="ru-RU" dirty="0"/>
              <a:t>Для возможности совершения запросов к серверу была использована библиотека </a:t>
            </a:r>
            <a:r>
              <a:rPr lang="en-US" dirty="0"/>
              <a:t>requests</a:t>
            </a:r>
          </a:p>
          <a:p>
            <a:r>
              <a:rPr lang="ru-RU" dirty="0"/>
              <a:t>Дополнительные библиотеки</a:t>
            </a:r>
            <a:r>
              <a:rPr lang="en-US" dirty="0"/>
              <a:t>: sys, </a:t>
            </a:r>
            <a:r>
              <a:rPr lang="en-US" dirty="0" err="1"/>
              <a:t>os</a:t>
            </a:r>
            <a:r>
              <a:rPr lang="en-US" dirty="0"/>
              <a:t>, math</a:t>
            </a:r>
            <a:r>
              <a:rPr lang="en-US"/>
              <a:t>, time, random</a:t>
            </a:r>
            <a:endParaRPr lang="en-US" dirty="0"/>
          </a:p>
          <a:p>
            <a:r>
              <a:rPr lang="ru-RU" dirty="0"/>
              <a:t>Основная часть игры реализована в классе </a:t>
            </a:r>
            <a:r>
              <a:rPr lang="en-US" dirty="0"/>
              <a:t>Board</a:t>
            </a:r>
          </a:p>
          <a:p>
            <a:r>
              <a:rPr lang="ru-RU" dirty="0"/>
              <a:t>Стартовый экран, экран входа, экран главного меню, экран поиска противника реализованы в главном файле программы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5080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48B91-4549-432C-BFAB-3CBF8D59D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Описание реализации</a:t>
            </a:r>
            <a:br>
              <a:rPr lang="ru-RU" dirty="0"/>
            </a:br>
            <a:r>
              <a:rPr lang="ru-RU" dirty="0"/>
              <a:t>(Виджеты)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35AB96-BAEE-4FFB-9C5D-0017B40AF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Был создан класс </a:t>
            </a:r>
            <a:r>
              <a:rPr lang="en-US" dirty="0"/>
              <a:t>Button </a:t>
            </a:r>
            <a:r>
              <a:rPr lang="ru-RU" dirty="0"/>
              <a:t>для возможности использования кнопок</a:t>
            </a:r>
          </a:p>
          <a:p>
            <a:r>
              <a:rPr lang="ru-RU" dirty="0"/>
              <a:t>Был создан класс </a:t>
            </a:r>
            <a:r>
              <a:rPr lang="en-US" dirty="0" err="1"/>
              <a:t>TextInput</a:t>
            </a:r>
            <a:r>
              <a:rPr lang="en-US" dirty="0"/>
              <a:t> </a:t>
            </a:r>
            <a:r>
              <a:rPr lang="ru-RU" dirty="0"/>
              <a:t>для возможности использования полей для ввода текста</a:t>
            </a:r>
          </a:p>
          <a:p>
            <a:r>
              <a:rPr lang="ru-RU" dirty="0"/>
              <a:t>Был создан класс </a:t>
            </a:r>
            <a:r>
              <a:rPr lang="en-US" dirty="0" err="1"/>
              <a:t>ScrollBox</a:t>
            </a:r>
            <a:r>
              <a:rPr lang="en-US" dirty="0"/>
              <a:t> </a:t>
            </a:r>
            <a:r>
              <a:rPr lang="ru-RU" dirty="0"/>
              <a:t>для возможности использования поля для вывода текста с поддержкой вертикального скроллинга</a:t>
            </a:r>
          </a:p>
        </p:txBody>
      </p:sp>
    </p:spTree>
    <p:extLst>
      <p:ext uri="{BB962C8B-B14F-4D97-AF65-F5344CB8AC3E}">
        <p14:creationId xmlns:p14="http://schemas.microsoft.com/office/powerpoint/2010/main" val="525962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D5DE30-69C9-49E7-B4CB-441E73D5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Стартовый экран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38C692-D889-4E94-87BE-ACE50855F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271" y="1474966"/>
            <a:ext cx="5859384" cy="48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33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6865C3-F231-4FAB-AD75-FDA23CB3B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Экран входа</a:t>
            </a:r>
            <a:r>
              <a:rPr lang="en-US" dirty="0"/>
              <a:t>/</a:t>
            </a:r>
            <a:r>
              <a:rPr lang="ru-RU" dirty="0"/>
              <a:t>регистрации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4E0AC5-51B1-4117-AFF8-B5C2C4975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07" y="1334656"/>
            <a:ext cx="6532924" cy="54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07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3DEE5C-B6DD-453C-87A5-91CE472D1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Главное меню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0EDFF5-9882-45F2-873F-BE671E4C1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107" y="1406907"/>
            <a:ext cx="6117786" cy="508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68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AD8930-9F5F-4E5F-8A31-414850D42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Поиск противника</a:t>
            </a:r>
          </a:p>
        </p:txBody>
      </p:sp>
      <p:pic>
        <p:nvPicPr>
          <p:cNvPr id="4" name="bandicam 2020-01-22 14-04-59-419">
            <a:hlinkClick r:id="" action="ppaction://media"/>
            <a:extLst>
              <a:ext uri="{FF2B5EF4-FFF2-40B4-BE49-F238E27FC236}">
                <a16:creationId xmlns:a16="http://schemas.microsoft.com/office/drawing/2014/main" id="{4FB5BEB7-A608-40DD-B3E0-9B80F49C86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17767" y="1423283"/>
            <a:ext cx="6002406" cy="500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4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216</Words>
  <Application>Microsoft Office PowerPoint</Application>
  <PresentationFormat>Широкоэкранный</PresentationFormat>
  <Paragraphs>31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Игра “Онлайн шахматы”</vt:lpstr>
      <vt:lpstr>Цель</vt:lpstr>
      <vt:lpstr>Описание реализации Серверная часть</vt:lpstr>
      <vt:lpstr>Описание реализации (Клиентская часть)</vt:lpstr>
      <vt:lpstr>Описание реализации (Виджеты)</vt:lpstr>
      <vt:lpstr>Стартовый экран</vt:lpstr>
      <vt:lpstr>Экран входа/регистрации</vt:lpstr>
      <vt:lpstr>Главное меню</vt:lpstr>
      <vt:lpstr>Поиск противника</vt:lpstr>
      <vt:lpstr>Игровой процесс</vt:lpstr>
      <vt:lpstr>Планы на будущее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“Онлайн шахматы”</dc:title>
  <dc:creator>Владимир Алексеев</dc:creator>
  <cp:lastModifiedBy>Владимир Алексеев</cp:lastModifiedBy>
  <cp:revision>6</cp:revision>
  <dcterms:created xsi:type="dcterms:W3CDTF">2020-01-22T10:33:48Z</dcterms:created>
  <dcterms:modified xsi:type="dcterms:W3CDTF">2020-01-27T18:03:15Z</dcterms:modified>
</cp:coreProperties>
</file>